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10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7D37-ACE1-446A-9B3E-039DEE8005D1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A651-CA7D-4F2A-BB59-6D51442F6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7D37-ACE1-446A-9B3E-039DEE8005D1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A651-CA7D-4F2A-BB59-6D51442F6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7D37-ACE1-446A-9B3E-039DEE8005D1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A651-CA7D-4F2A-BB59-6D51442F6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7D37-ACE1-446A-9B3E-039DEE8005D1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A651-CA7D-4F2A-BB59-6D51442F6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7D37-ACE1-446A-9B3E-039DEE8005D1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A651-CA7D-4F2A-BB59-6D51442F6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7D37-ACE1-446A-9B3E-039DEE8005D1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A651-CA7D-4F2A-BB59-6D51442F6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7D37-ACE1-446A-9B3E-039DEE8005D1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A651-CA7D-4F2A-BB59-6D51442F6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7D37-ACE1-446A-9B3E-039DEE8005D1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A651-CA7D-4F2A-BB59-6D51442F6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7D37-ACE1-446A-9B3E-039DEE8005D1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A651-CA7D-4F2A-BB59-6D51442F6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7D37-ACE1-446A-9B3E-039DEE8005D1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A651-CA7D-4F2A-BB59-6D51442F6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7D37-ACE1-446A-9B3E-039DEE8005D1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A651-CA7D-4F2A-BB59-6D51442F6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27D37-ACE1-446A-9B3E-039DEE8005D1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CA651-CA7D-4F2A-BB59-6D51442F6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-4465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itchFamily="66" charset="0"/>
              </a:rPr>
              <a:t>LUNCH SPECIAL </a:t>
            </a:r>
            <a:r>
              <a:rPr lang="en-US" sz="1000" dirty="0">
                <a:solidFill>
                  <a:srgbClr val="FF0000"/>
                </a:solidFill>
                <a:latin typeface="Comic Sans MS" pitchFamily="66" charset="0"/>
              </a:rPr>
              <a:t>NO SUBSTITUTION</a:t>
            </a:r>
            <a:endParaRPr lang="en-US" sz="2400" b="1" dirty="0">
              <a:latin typeface="Comic Sans MS" pitchFamily="66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143000" y="6840379"/>
            <a:ext cx="5181600" cy="551021"/>
            <a:chOff x="1143000" y="7010400"/>
            <a:chExt cx="5181600" cy="551021"/>
          </a:xfrm>
        </p:grpSpPr>
        <p:sp>
          <p:nvSpPr>
            <p:cNvPr id="17" name="TextBox 16"/>
            <p:cNvSpPr txBox="1"/>
            <p:nvPr/>
          </p:nvSpPr>
          <p:spPr>
            <a:xfrm>
              <a:off x="2209800" y="7010400"/>
              <a:ext cx="320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itchFamily="66" charset="0"/>
                </a:rPr>
                <a:t>LUNCH BOX  $ 16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43000" y="7315200"/>
              <a:ext cx="5181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Papyrus" pitchFamily="66" charset="0"/>
                </a:rPr>
                <a:t>Come with Soup, Salad, </a:t>
              </a:r>
              <a:r>
                <a:rPr lang="en-US" sz="1000" dirty="0" err="1">
                  <a:latin typeface="Papyrus" pitchFamily="66" charset="0"/>
                </a:rPr>
                <a:t>Shumai</a:t>
              </a:r>
              <a:r>
                <a:rPr lang="en-US" sz="1000" dirty="0">
                  <a:latin typeface="Papyrus" pitchFamily="66" charset="0"/>
                </a:rPr>
                <a:t>, California Roll &amp; White Rice or Brown Rice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14400" y="7559695"/>
            <a:ext cx="6172200" cy="1508105"/>
            <a:chOff x="914400" y="7635895"/>
            <a:chExt cx="6172200" cy="1508105"/>
          </a:xfrm>
        </p:grpSpPr>
        <p:sp>
          <p:nvSpPr>
            <p:cNvPr id="25" name="矩形 24"/>
            <p:cNvSpPr/>
            <p:nvPr/>
          </p:nvSpPr>
          <p:spPr>
            <a:xfrm>
              <a:off x="914400" y="7696200"/>
              <a:ext cx="5029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90600" y="7666672"/>
              <a:ext cx="2667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b="1" dirty="0">
                  <a:latin typeface="Comic Sans MS" pitchFamily="66" charset="0"/>
                </a:rPr>
                <a:t>Chicken Teriyaki</a:t>
              </a:r>
            </a:p>
            <a:p>
              <a:pPr>
                <a:lnSpc>
                  <a:spcPct val="150000"/>
                </a:lnSpc>
              </a:pPr>
              <a:r>
                <a:rPr lang="en-US" sz="1200" b="1" dirty="0">
                  <a:latin typeface="Comic Sans MS" pitchFamily="66" charset="0"/>
                </a:rPr>
                <a:t>Beef Teriyaki</a:t>
              </a:r>
            </a:p>
            <a:p>
              <a:pPr>
                <a:lnSpc>
                  <a:spcPct val="150000"/>
                </a:lnSpc>
              </a:pPr>
              <a:r>
                <a:rPr lang="en-US" sz="1200" b="1" dirty="0">
                  <a:latin typeface="Comic Sans MS" pitchFamily="66" charset="0"/>
                </a:rPr>
                <a:t>Salmon Teriyaki</a:t>
              </a:r>
            </a:p>
            <a:p>
              <a:pPr>
                <a:lnSpc>
                  <a:spcPct val="150000"/>
                </a:lnSpc>
              </a:pPr>
              <a:r>
                <a:rPr lang="en-US" sz="1200" b="1" dirty="0">
                  <a:latin typeface="Comic Sans MS" pitchFamily="66" charset="0"/>
                </a:rPr>
                <a:t>Shrimp Teriyaki</a:t>
              </a:r>
            </a:p>
            <a:p>
              <a:pPr>
                <a:lnSpc>
                  <a:spcPct val="150000"/>
                </a:lnSpc>
              </a:pPr>
              <a:r>
                <a:rPr lang="en-US" sz="1200" b="1" dirty="0">
                  <a:latin typeface="Comic Sans MS" pitchFamily="66" charset="0"/>
                </a:rPr>
                <a:t>Tofu Teriyaki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24200" y="7635895"/>
              <a:ext cx="39624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b="1" dirty="0">
                  <a:latin typeface="Comic Sans MS" pitchFamily="66" charset="0"/>
                </a:rPr>
                <a:t>Vegetable Tempura</a:t>
              </a:r>
            </a:p>
            <a:p>
              <a:pPr>
                <a:lnSpc>
                  <a:spcPct val="150000"/>
                </a:lnSpc>
              </a:pPr>
              <a:r>
                <a:rPr lang="en-US" sz="1200" b="1" dirty="0">
                  <a:latin typeface="Comic Sans MS" pitchFamily="66" charset="0"/>
                </a:rPr>
                <a:t>Shrimp &amp; </a:t>
              </a:r>
              <a:r>
                <a:rPr lang="en-US" sz="1200" b="1" dirty="0" err="1">
                  <a:latin typeface="Comic Sans MS" pitchFamily="66" charset="0"/>
                </a:rPr>
                <a:t>vege</a:t>
              </a:r>
              <a:r>
                <a:rPr lang="en-US" sz="1200" b="1" dirty="0">
                  <a:latin typeface="Comic Sans MS" pitchFamily="66" charset="0"/>
                </a:rPr>
                <a:t>. Tempura</a:t>
              </a:r>
            </a:p>
            <a:p>
              <a:pPr>
                <a:lnSpc>
                  <a:spcPct val="150000"/>
                </a:lnSpc>
              </a:pPr>
              <a:r>
                <a:rPr lang="en-US" sz="1200" b="1" dirty="0">
                  <a:latin typeface="Comic Sans MS" pitchFamily="66" charset="0"/>
                </a:rPr>
                <a:t>Beef </a:t>
              </a:r>
              <a:r>
                <a:rPr lang="en-US" sz="1200" b="1" dirty="0" err="1">
                  <a:latin typeface="Comic Sans MS" pitchFamily="66" charset="0"/>
                </a:rPr>
                <a:t>Negimaki</a:t>
              </a:r>
              <a:r>
                <a:rPr lang="en-US" sz="1200" b="1" dirty="0">
                  <a:latin typeface="Comic Sans MS" pitchFamily="66" charset="0"/>
                </a:rPr>
                <a:t> </a:t>
              </a:r>
              <a:r>
                <a:rPr lang="en-US" sz="1000" dirty="0">
                  <a:latin typeface="Papyrus" pitchFamily="66" charset="0"/>
                </a:rPr>
                <a:t>(beef scallion roll)</a:t>
              </a:r>
              <a:endParaRPr lang="en-US" sz="1200" b="1" dirty="0">
                <a:latin typeface="Comic Sans MS" pitchFamily="66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200" b="1" dirty="0" err="1">
                  <a:latin typeface="Comic Sans MS" pitchFamily="66" charset="0"/>
                </a:rPr>
                <a:t>Torikasu</a:t>
              </a:r>
              <a:r>
                <a:rPr lang="en-US" sz="1200" b="1" dirty="0">
                  <a:latin typeface="Comic Sans MS" pitchFamily="66" charset="0"/>
                </a:rPr>
                <a:t> </a:t>
              </a:r>
              <a:r>
                <a:rPr lang="en-US" sz="1000" dirty="0">
                  <a:latin typeface="Papyrus" pitchFamily="66" charset="0"/>
                </a:rPr>
                <a:t>Chicken deep fried in bread crumbs</a:t>
              </a:r>
            </a:p>
            <a:p>
              <a:pPr>
                <a:lnSpc>
                  <a:spcPct val="150000"/>
                </a:lnSpc>
              </a:pPr>
              <a:r>
                <a:rPr lang="en-US" sz="1200" b="1" dirty="0" err="1">
                  <a:latin typeface="Comic Sans MS" pitchFamily="66" charset="0"/>
                </a:rPr>
                <a:t>Tonkatsu</a:t>
              </a:r>
              <a:r>
                <a:rPr lang="en-US" sz="1200" b="1" dirty="0">
                  <a:latin typeface="Comic Sans MS" pitchFamily="66" charset="0"/>
                </a:rPr>
                <a:t> </a:t>
              </a:r>
              <a:r>
                <a:rPr lang="en-US" sz="1000" dirty="0">
                  <a:latin typeface="Papyrus" pitchFamily="66" charset="0"/>
                </a:rPr>
                <a:t>Pork deep fried in bread crumbs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514600" y="381000"/>
            <a:ext cx="3657600" cy="508575"/>
            <a:chOff x="2514600" y="575846"/>
            <a:chExt cx="3657600" cy="508575"/>
          </a:xfrm>
        </p:grpSpPr>
        <p:sp>
          <p:nvSpPr>
            <p:cNvPr id="6" name="TextBox 5"/>
            <p:cNvSpPr txBox="1"/>
            <p:nvPr/>
          </p:nvSpPr>
          <p:spPr>
            <a:xfrm>
              <a:off x="2514600" y="575846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itchFamily="66" charset="0"/>
                </a:rPr>
                <a:t>SUSHI LUNCH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90800" y="838200"/>
              <a:ext cx="3581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Papyrus" pitchFamily="66" charset="0"/>
                </a:rPr>
                <a:t>Served w. Soup and Salad 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914400" y="4038600"/>
            <a:ext cx="50292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38200" y="899279"/>
            <a:ext cx="5486400" cy="5694611"/>
            <a:chOff x="838200" y="823079"/>
            <a:chExt cx="5486400" cy="5694611"/>
          </a:xfrm>
        </p:grpSpPr>
        <p:grpSp>
          <p:nvGrpSpPr>
            <p:cNvPr id="2" name="Group 1"/>
            <p:cNvGrpSpPr/>
            <p:nvPr/>
          </p:nvGrpSpPr>
          <p:grpSpPr>
            <a:xfrm>
              <a:off x="914400" y="3886200"/>
              <a:ext cx="5410200" cy="2631490"/>
              <a:chOff x="914400" y="3619857"/>
              <a:chExt cx="5410200" cy="263149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914400" y="3619857"/>
                <a:ext cx="2209800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Tuna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Salmon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Spicy Tuna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White Tuna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Pepper Tuna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Spicy Salmon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Boston </a:t>
                </a:r>
              </a:p>
              <a:p>
                <a:pPr>
                  <a:lnSpc>
                    <a:spcPct val="150000"/>
                  </a:lnSpc>
                </a:pPr>
                <a:endParaRPr lang="en-US" sz="1000" b="1" dirty="0">
                  <a:latin typeface="Comic Sans MS" pitchFamily="66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1000" b="1" dirty="0">
                  <a:latin typeface="Comic Sans MS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438400" y="3619857"/>
                <a:ext cx="2057400" cy="2631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Avocado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Mushroom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California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Sweet Potato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Yellowtail scallion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Spicy Yellowtail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Shrimp </a:t>
                </a:r>
              </a:p>
              <a:p>
                <a:pPr>
                  <a:lnSpc>
                    <a:spcPct val="150000"/>
                  </a:lnSpc>
                </a:pPr>
                <a:endParaRPr lang="en-US" sz="1000" b="1" dirty="0">
                  <a:latin typeface="Comic Sans MS" pitchFamily="66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1000" b="1" dirty="0">
                  <a:latin typeface="Comic Sans MS" pitchFamily="66" charset="0"/>
                </a:endParaRPr>
              </a:p>
              <a:p>
                <a:endParaRPr lang="en-US" sz="1000" b="1" dirty="0">
                  <a:latin typeface="Comic Sans MS" pitchFamily="66" charset="0"/>
                </a:endParaRPr>
              </a:p>
              <a:p>
                <a:endParaRPr lang="en-US" sz="1000" b="1" dirty="0">
                  <a:latin typeface="Comic Sans MS" pitchFamily="66" charset="0"/>
                </a:endParaRPr>
              </a:p>
              <a:p>
                <a:endParaRPr lang="en-US" sz="1000" dirty="0">
                  <a:latin typeface="Papyrus" pitchFamily="66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114800" y="3619857"/>
                <a:ext cx="22098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Philadelphia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Eel avocado/cucumber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Tuna Avocado/Cucumber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Salmon Skin w. Cucumber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Shrimp Avocado/Cucumber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Salmon Avocado/Cucumber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000" b="1" dirty="0">
                    <a:latin typeface="Comic Sans MS" pitchFamily="66" charset="0"/>
                  </a:rPr>
                  <a:t>Vegetable</a:t>
                </a:r>
              </a:p>
              <a:p>
                <a:pPr>
                  <a:lnSpc>
                    <a:spcPct val="150000"/>
                  </a:lnSpc>
                </a:pPr>
                <a:endParaRPr lang="en-US" sz="1000" b="1" dirty="0">
                  <a:latin typeface="Comic Sans MS" pitchFamily="66" charset="0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838200" y="823079"/>
              <a:ext cx="5257800" cy="3139321"/>
              <a:chOff x="838200" y="1051679"/>
              <a:chExt cx="5257800" cy="3139321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838200" y="1051679"/>
                <a:ext cx="52578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Comic Sans MS" pitchFamily="66" charset="0"/>
                  </a:rPr>
                  <a:t>Sushi Lunch ..........................................................</a:t>
                </a:r>
              </a:p>
              <a:p>
                <a:r>
                  <a:rPr lang="en-US" sz="1000" dirty="0">
                    <a:latin typeface="Papyrus" pitchFamily="66" charset="0"/>
                  </a:rPr>
                  <a:t>6 </a:t>
                </a:r>
                <a:r>
                  <a:rPr lang="en-US" sz="1000" dirty="0" err="1">
                    <a:latin typeface="Papyrus" pitchFamily="66" charset="0"/>
                  </a:rPr>
                  <a:t>pcs</a:t>
                </a:r>
                <a:r>
                  <a:rPr lang="en-US" sz="1000" dirty="0">
                    <a:latin typeface="Papyrus" pitchFamily="66" charset="0"/>
                  </a:rPr>
                  <a:t>. of sushi and California.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Sashimi Lunch .......................................................</a:t>
                </a:r>
              </a:p>
              <a:p>
                <a:r>
                  <a:rPr lang="en-US" sz="1000" dirty="0">
                    <a:latin typeface="Papyrus" pitchFamily="66" charset="0"/>
                  </a:rPr>
                  <a:t>12 </a:t>
                </a:r>
                <a:r>
                  <a:rPr lang="en-US" sz="1000" dirty="0" err="1">
                    <a:latin typeface="Papyrus" pitchFamily="66" charset="0"/>
                  </a:rPr>
                  <a:t>pcs</a:t>
                </a:r>
                <a:r>
                  <a:rPr lang="en-US" sz="1000" dirty="0">
                    <a:latin typeface="Papyrus" pitchFamily="66" charset="0"/>
                  </a:rPr>
                  <a:t>. of sashimi and white rice.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Sushi and Sashimi Lunch ...........................................</a:t>
                </a:r>
              </a:p>
              <a:p>
                <a:r>
                  <a:rPr lang="en-US" sz="1000" dirty="0">
                    <a:latin typeface="Papyrus" pitchFamily="66" charset="0"/>
                  </a:rPr>
                  <a:t>4 </a:t>
                </a:r>
                <a:r>
                  <a:rPr lang="en-US" sz="1000" dirty="0" err="1">
                    <a:latin typeface="Papyrus" pitchFamily="66" charset="0"/>
                  </a:rPr>
                  <a:t>pcs</a:t>
                </a:r>
                <a:r>
                  <a:rPr lang="en-US" sz="1000" dirty="0">
                    <a:latin typeface="Papyrus" pitchFamily="66" charset="0"/>
                  </a:rPr>
                  <a:t>. of sushi, 7 </a:t>
                </a:r>
                <a:r>
                  <a:rPr lang="en-US" sz="1000" dirty="0" err="1">
                    <a:latin typeface="Papyrus" pitchFamily="66" charset="0"/>
                  </a:rPr>
                  <a:t>pcs</a:t>
                </a:r>
                <a:r>
                  <a:rPr lang="en-US" sz="1000" dirty="0">
                    <a:latin typeface="Papyrus" pitchFamily="66" charset="0"/>
                  </a:rPr>
                  <a:t>. of sashimi and tuna roll.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All Tuna or Salmon Sushi Lunch </a:t>
                </a:r>
                <a:r>
                  <a:rPr lang="en-US" sz="1000" dirty="0">
                    <a:latin typeface="Papyrus" pitchFamily="66" charset="0"/>
                  </a:rPr>
                  <a:t>6 pcs. Sushi &amp; one tuna </a:t>
                </a:r>
                <a:r>
                  <a:rPr lang="en-US" sz="1000">
                    <a:latin typeface="Papyrus" pitchFamily="66" charset="0"/>
                  </a:rPr>
                  <a:t>or salmon roll</a:t>
                </a:r>
                <a:r>
                  <a:rPr lang="en-US" sz="1200" b="1">
                    <a:latin typeface="Comic Sans MS" pitchFamily="66" charset="0"/>
                  </a:rPr>
                  <a:t>......</a:t>
                </a:r>
                <a:endParaRPr lang="en-US" sz="1200" b="1" dirty="0">
                  <a:latin typeface="Comic Sans MS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All Tuna or Salmon Sashimi Lunch </a:t>
                </a:r>
                <a:r>
                  <a:rPr lang="en-US" sz="1000" dirty="0">
                    <a:latin typeface="Papyrus" pitchFamily="66" charset="0"/>
                  </a:rPr>
                  <a:t>9 pcs. sashimi</a:t>
                </a:r>
                <a:r>
                  <a:rPr lang="en-US" sz="1200" b="1" dirty="0">
                    <a:latin typeface="Comic Sans MS" pitchFamily="66" charset="0"/>
                  </a:rPr>
                  <a:t>......................</a:t>
                </a:r>
                <a:endParaRPr lang="en-US" sz="1000" dirty="0">
                  <a:latin typeface="Papyrus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Veggie Sushi Set ...................................................</a:t>
                </a:r>
              </a:p>
              <a:p>
                <a:r>
                  <a:rPr lang="en-US" sz="1000" dirty="0">
                    <a:latin typeface="Papyrus" pitchFamily="66" charset="0"/>
                  </a:rPr>
                  <a:t>6 </a:t>
                </a:r>
                <a:r>
                  <a:rPr lang="en-US" sz="1000" dirty="0" err="1">
                    <a:latin typeface="Papyrus" pitchFamily="66" charset="0"/>
                  </a:rPr>
                  <a:t>pcs</a:t>
                </a:r>
                <a:r>
                  <a:rPr lang="en-US" sz="1000" dirty="0">
                    <a:latin typeface="Papyrus" pitchFamily="66" charset="0"/>
                  </a:rPr>
                  <a:t>. of veg. sushi and veggie roll.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200" b="1" dirty="0" err="1">
                    <a:latin typeface="Comic Sans MS" pitchFamily="66" charset="0"/>
                  </a:rPr>
                  <a:t>Una</a:t>
                </a:r>
                <a:r>
                  <a:rPr lang="en-US" sz="1200" b="1" dirty="0">
                    <a:latin typeface="Comic Sans MS" pitchFamily="66" charset="0"/>
                  </a:rPr>
                  <a:t> Don .............................................................</a:t>
                </a:r>
              </a:p>
              <a:p>
                <a:r>
                  <a:rPr lang="en-US" sz="1000" dirty="0">
                    <a:latin typeface="Papyrus" pitchFamily="66" charset="0"/>
                  </a:rPr>
                  <a:t>Grilled eel over rice.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Combination Roll .....................................................</a:t>
                </a:r>
              </a:p>
              <a:p>
                <a:r>
                  <a:rPr lang="en-US" sz="1000" dirty="0">
                    <a:latin typeface="Papyrus" pitchFamily="66" charset="0"/>
                  </a:rPr>
                  <a:t>Choice of two roll  from the box :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029200" y="1073765"/>
                <a:ext cx="990600" cy="301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b="1" dirty="0">
                    <a:latin typeface="Comic Sans MS" pitchFamily="66" charset="0"/>
                  </a:rPr>
                  <a:t>17</a:t>
                </a:r>
              </a:p>
              <a:p>
                <a:pPr algn="r"/>
                <a:endParaRPr lang="en-US" sz="1000" dirty="0">
                  <a:latin typeface="Papyrus" pitchFamily="66" charset="0"/>
                </a:endParaRPr>
              </a:p>
              <a:p>
                <a:pPr algn="r">
                  <a:lnSpc>
                    <a:spcPct val="1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22</a:t>
                </a:r>
              </a:p>
              <a:p>
                <a:pPr algn="r"/>
                <a:endParaRPr lang="en-US" sz="1000" dirty="0">
                  <a:latin typeface="Papyrus" pitchFamily="66" charset="0"/>
                </a:endParaRPr>
              </a:p>
              <a:p>
                <a:pPr algn="r">
                  <a:lnSpc>
                    <a:spcPct val="1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23</a:t>
                </a:r>
              </a:p>
              <a:p>
                <a:pPr algn="r"/>
                <a:endParaRPr lang="en-US" sz="1000" dirty="0">
                  <a:latin typeface="Papyrus" pitchFamily="66" charset="0"/>
                </a:endParaRPr>
              </a:p>
              <a:p>
                <a:pPr algn="r">
                  <a:lnSpc>
                    <a:spcPct val="1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20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22 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15</a:t>
                </a:r>
              </a:p>
              <a:p>
                <a:pPr algn="r"/>
                <a:endParaRPr lang="en-US" sz="1000" dirty="0">
                  <a:latin typeface="Papyrus" pitchFamily="66" charset="0"/>
                </a:endParaRPr>
              </a:p>
              <a:p>
                <a:pPr algn="r">
                  <a:lnSpc>
                    <a:spcPct val="1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19</a:t>
                </a:r>
              </a:p>
              <a:p>
                <a:pPr algn="r">
                  <a:lnSpc>
                    <a:spcPct val="250000"/>
                  </a:lnSpc>
                </a:pPr>
                <a:r>
                  <a:rPr lang="en-US" sz="1200" b="1" dirty="0">
                    <a:latin typeface="Comic Sans MS" pitchFamily="66" charset="0"/>
                  </a:rPr>
                  <a:t>14</a:t>
                </a: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1828800" y="5650468"/>
            <a:ext cx="4343400" cy="501134"/>
            <a:chOff x="1752600" y="5536287"/>
            <a:chExt cx="4343400" cy="501134"/>
          </a:xfrm>
        </p:grpSpPr>
        <p:sp>
          <p:nvSpPr>
            <p:cNvPr id="14" name="TextBox 13"/>
            <p:cNvSpPr txBox="1"/>
            <p:nvPr/>
          </p:nvSpPr>
          <p:spPr>
            <a:xfrm>
              <a:off x="1752600" y="5536287"/>
              <a:ext cx="434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itchFamily="66" charset="0"/>
                </a:rPr>
                <a:t>UNDON SOUP  ( NOODLE 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67000" y="5791200"/>
              <a:ext cx="2133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Papyrus" pitchFamily="66" charset="0"/>
                </a:rPr>
                <a:t>Served w. Salad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38200" y="6057781"/>
            <a:ext cx="533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err="1">
                <a:latin typeface="Comic Sans MS" pitchFamily="66" charset="0"/>
              </a:rPr>
              <a:t>Nabe</a:t>
            </a:r>
            <a:r>
              <a:rPr lang="en-US" sz="1200" b="1" dirty="0">
                <a:latin typeface="Comic Sans MS" pitchFamily="66" charset="0"/>
              </a:rPr>
              <a:t> </a:t>
            </a:r>
            <a:r>
              <a:rPr lang="en-US" sz="1200" b="1" dirty="0" err="1">
                <a:latin typeface="Comic Sans MS" pitchFamily="66" charset="0"/>
              </a:rPr>
              <a:t>Yaki</a:t>
            </a:r>
            <a:r>
              <a:rPr lang="en-US" sz="1200" b="1" dirty="0">
                <a:latin typeface="Comic Sans MS" pitchFamily="66" charset="0"/>
              </a:rPr>
              <a:t> </a:t>
            </a:r>
            <a:r>
              <a:rPr lang="en-US" sz="1200" b="1" dirty="0" err="1">
                <a:latin typeface="Comic Sans MS" pitchFamily="66" charset="0"/>
              </a:rPr>
              <a:t>Udon</a:t>
            </a:r>
            <a:r>
              <a:rPr lang="en-US" sz="1200" b="1" dirty="0">
                <a:latin typeface="Comic Sans MS" pitchFamily="66" charset="0"/>
              </a:rPr>
              <a:t> .....................................................</a:t>
            </a:r>
          </a:p>
          <a:p>
            <a:r>
              <a:rPr lang="en-US" sz="1000" dirty="0">
                <a:latin typeface="Papyrus" pitchFamily="66" charset="0"/>
              </a:rPr>
              <a:t>Shrimp, chicken, egg, clam &amp; vegetable in soup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latin typeface="Comic Sans MS" pitchFamily="66" charset="0"/>
              </a:rPr>
              <a:t>Shrimp Tempura </a:t>
            </a:r>
            <a:r>
              <a:rPr lang="en-US" sz="1200" b="1" dirty="0" err="1">
                <a:latin typeface="Comic Sans MS" pitchFamily="66" charset="0"/>
              </a:rPr>
              <a:t>Udon</a:t>
            </a:r>
            <a:r>
              <a:rPr lang="en-US" sz="1200" b="1" dirty="0">
                <a:latin typeface="Comic Sans MS" pitchFamily="66" charset="0"/>
              </a:rPr>
              <a:t> soup .........................................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62600" y="6057781"/>
            <a:ext cx="457200" cy="754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latin typeface="Comic Sans MS" pitchFamily="66" charset="0"/>
              </a:rPr>
              <a:t>17</a:t>
            </a:r>
          </a:p>
          <a:p>
            <a:pPr algn="r">
              <a:lnSpc>
                <a:spcPct val="250000"/>
              </a:lnSpc>
            </a:pPr>
            <a:r>
              <a:rPr lang="en-US" sz="1200" b="1" dirty="0">
                <a:latin typeface="Comic Sans MS" pitchFamily="66" charset="0"/>
              </a:rPr>
              <a:t>14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8200" y="7391400"/>
            <a:ext cx="2362200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000" dirty="0">
                <a:latin typeface="Papyrus" pitchFamily="66" charset="0"/>
              </a:rPr>
              <a:t>Choice one from the box: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265</Words>
  <Application>Microsoft Office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Papyrus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michael yu</cp:lastModifiedBy>
  <cp:revision>56</cp:revision>
  <cp:lastPrinted>2012-03-10T19:59:23Z</cp:lastPrinted>
  <dcterms:created xsi:type="dcterms:W3CDTF">2008-03-10T22:32:56Z</dcterms:created>
  <dcterms:modified xsi:type="dcterms:W3CDTF">2022-07-18T18:45:52Z</dcterms:modified>
</cp:coreProperties>
</file>